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A224"/>
    <a:srgbClr val="131731"/>
    <a:srgbClr val="498295"/>
    <a:srgbClr val="7A7E7B"/>
    <a:srgbClr val="171D3C"/>
    <a:srgbClr val="202851"/>
    <a:srgbClr val="B8BBB9"/>
    <a:srgbClr val="CECFCD"/>
    <a:srgbClr val="45762E"/>
    <a:srgbClr val="D4A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2" autoAdjust="0"/>
    <p:restoredTop sz="94718"/>
  </p:normalViewPr>
  <p:slideViewPr>
    <p:cSldViewPr snapToGrid="0" snapToObjects="1">
      <p:cViewPr>
        <p:scale>
          <a:sx n="150" d="100"/>
          <a:sy n="150" d="100"/>
        </p:scale>
        <p:origin x="-552" y="-3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8A99B-BD9C-E449-B41E-C06C0F5808FB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58EB2-93DF-4745-8BA8-B4D21459D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0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abriniUniversity-Seal-rgb.jpg"/>
          <p:cNvPicPr>
            <a:picLocks noChangeAspect="1"/>
          </p:cNvPicPr>
          <p:nvPr userDrawn="1"/>
        </p:nvPicPr>
        <p:blipFill rotWithShape="1">
          <a:blip r:embed="rId2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" r="8716" b="18972"/>
          <a:stretch/>
        </p:blipFill>
        <p:spPr>
          <a:xfrm>
            <a:off x="7730067" y="3240618"/>
            <a:ext cx="4461934" cy="3617382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rgbClr val="7A7E7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-924"/>
            <a:ext cx="12195173" cy="685892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49829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59573" y="360617"/>
            <a:ext cx="6555667" cy="1204306"/>
          </a:xfrm>
        </p:spPr>
        <p:txBody>
          <a:bodyPr bIns="9144" anchor="b"/>
          <a:lstStyle>
            <a:lvl1pPr>
              <a:defRPr sz="3600" b="1" i="0">
                <a:solidFill>
                  <a:srgbClr val="13173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 rot="266">
            <a:off x="459606" y="1663663"/>
            <a:ext cx="5399305" cy="613263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100" normalizeH="0" baseline="0" noProof="0" dirty="0" smtClean="0">
                <a:ln>
                  <a:noFill/>
                </a:ln>
                <a:solidFill>
                  <a:srgbClr val="7A7E7B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Cabrini-WordMark-whiteline-lightbluebckgr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33" y="4893733"/>
            <a:ext cx="4097866" cy="2277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or 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briniUniversity-Seal-rgb.jpg"/>
          <p:cNvPicPr>
            <a:picLocks noChangeAspect="1"/>
          </p:cNvPicPr>
          <p:nvPr userDrawn="1"/>
        </p:nvPicPr>
        <p:blipFill rotWithShape="1">
          <a:blip r:embed="rId2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0" b="8852"/>
          <a:stretch/>
        </p:blipFill>
        <p:spPr>
          <a:xfrm>
            <a:off x="6612467" y="1515534"/>
            <a:ext cx="5579534" cy="5342468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rgbClr val="131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-924"/>
            <a:ext cx="12195173" cy="685892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49829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08AA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575741">
            <a:off x="1402752" y="1586470"/>
            <a:ext cx="7531497" cy="1204306"/>
          </a:xfrm>
        </p:spPr>
        <p:txBody>
          <a:bodyPr bIns="9144" anchor="b"/>
          <a:lstStyle>
            <a:lvl1pPr>
              <a:defRPr sz="3600" b="1" i="0">
                <a:solidFill>
                  <a:srgbClr val="13173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565132">
            <a:off x="1929638" y="2326993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100" normalizeH="0" baseline="0" noProof="0" dirty="0" smtClean="0">
                <a:ln>
                  <a:noFill/>
                </a:ln>
                <a:solidFill>
                  <a:srgbClr val="7A7E7B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r 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0" y="1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131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358144" y="3281617"/>
            <a:ext cx="6555667" cy="1204306"/>
          </a:xfrm>
        </p:spPr>
        <p:txBody>
          <a:bodyPr bIns="9144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 rot="266">
            <a:off x="5358177" y="4584663"/>
            <a:ext cx="5399305" cy="613263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100" normalizeH="0" baseline="0" noProof="0" dirty="0" smtClean="0">
                <a:ln>
                  <a:noFill/>
                </a:ln>
                <a:solidFill>
                  <a:srgbClr val="CECFCD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rgbClr val="49829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 descr="Cabrini-WordMark-white-darkbluebckgr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200" y="5110480"/>
            <a:ext cx="3327394" cy="197612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488267" y="41317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3375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173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buClr>
                <a:srgbClr val="498295"/>
              </a:buClr>
              <a:buFont typeface="Arial"/>
              <a:buChar char="•"/>
              <a:defRPr sz="2000">
                <a:effectLst/>
              </a:defRPr>
            </a:lvl1pPr>
            <a:lvl2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98295"/>
              </a:buClr>
              <a:buSzTx/>
              <a:buFont typeface="Arial"/>
              <a:buChar char="•"/>
              <a:tabLst/>
              <a:defRPr>
                <a:effectLst/>
              </a:defRPr>
            </a:lvl2pPr>
            <a:lvl3pPr marL="287338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31731"/>
              </a:buClr>
              <a:buSzPct val="80000"/>
              <a:buFont typeface="Courier New"/>
              <a:buChar char="o"/>
              <a:tabLst/>
              <a:defRPr>
                <a:effectLst/>
              </a:defRPr>
            </a:lvl3pPr>
            <a:lvl4pPr marL="287338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EA224"/>
              </a:buClr>
              <a:buSzPct val="85000"/>
              <a:buFont typeface="Lucida Grande"/>
              <a:buChar char="-"/>
              <a:tabLst/>
              <a:defRPr sz="1800">
                <a:effectLst/>
                <a:latin typeface="Trebuchet MS"/>
                <a:cs typeface="Trebuchet MS"/>
              </a:defRPr>
            </a:lvl4pPr>
            <a:lvl5pPr>
              <a:buClr>
                <a:srgbClr val="498295"/>
              </a:buClr>
              <a:defRPr sz="1800">
                <a:effectLst/>
                <a:latin typeface="Trebuchet MS"/>
                <a:cs typeface="Trebuchet MS"/>
              </a:defRPr>
            </a:lvl5pPr>
          </a:lstStyle>
          <a:p>
            <a:pPr marL="347663" marR="0" lvl="1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98295"/>
              </a:buClr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First level</a:t>
            </a:r>
          </a:p>
          <a:p>
            <a:pPr marL="627063" marR="0" lvl="2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31731"/>
              </a:buClr>
              <a:buSzPct val="80000"/>
              <a:buFont typeface="Courier New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Second level</a:t>
            </a:r>
          </a:p>
          <a:p>
            <a:pPr marL="914400" marR="0" lvl="3" indent="-2190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EA224"/>
              </a:buClr>
              <a:buSzPct val="85000"/>
              <a:buFont typeface="Lucida Grande"/>
              <a:buChar char="-"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436" y="1104348"/>
            <a:ext cx="4934648" cy="3712464"/>
          </a:xfrm>
        </p:spPr>
        <p:txBody>
          <a:bodyPr/>
          <a:lstStyle>
            <a:lvl1pPr>
              <a:defRPr sz="2400">
                <a:effectLst/>
              </a:defRPr>
            </a:lvl1pPr>
            <a:lvl2pPr marL="347663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98295"/>
              </a:buClr>
              <a:buSzTx/>
              <a:buFont typeface="Arial"/>
              <a:buChar char="•"/>
              <a:tabLst/>
              <a:defRPr sz="2400">
                <a:effectLst/>
              </a:defRPr>
            </a:lvl2pPr>
            <a:lvl3pPr marL="627063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31731"/>
              </a:buClr>
              <a:buSzPct val="80000"/>
              <a:buFont typeface="Courier New"/>
              <a:buChar char="o"/>
              <a:tabLst/>
              <a:defRPr sz="2000">
                <a:effectLst/>
              </a:defRPr>
            </a:lvl3pPr>
            <a:lvl4pPr marL="914400" marR="0" indent="-2190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EA224"/>
              </a:buClr>
              <a:buSzPct val="85000"/>
              <a:buFont typeface="Lucida Grande"/>
              <a:buChar char="-"/>
              <a:tabLst/>
              <a:defRPr sz="1800">
                <a:effectLst/>
              </a:defRPr>
            </a:lvl4pPr>
            <a:lvl5pPr>
              <a:buClr>
                <a:srgbClr val="498295"/>
              </a:buCl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13436" y="365760"/>
            <a:ext cx="10536528" cy="548640"/>
          </a:xfrm>
        </p:spPr>
        <p:txBody>
          <a:bodyPr/>
          <a:lstStyle>
            <a:lvl1pPr>
              <a:defRPr>
                <a:solidFill>
                  <a:srgbClr val="13173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517371" y="1111416"/>
            <a:ext cx="4934303" cy="3712464"/>
          </a:xfrm>
        </p:spPr>
        <p:txBody>
          <a:bodyPr/>
          <a:lstStyle>
            <a:lvl1pPr>
              <a:defRPr sz="2400">
                <a:effectLst/>
              </a:defRPr>
            </a:lvl1pPr>
            <a:lvl2pPr marL="347663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98295"/>
              </a:buClr>
              <a:buSzTx/>
              <a:buFont typeface="Arial"/>
              <a:buChar char="•"/>
              <a:tabLst/>
              <a:defRPr sz="2400">
                <a:effectLst/>
              </a:defRPr>
            </a:lvl2pPr>
            <a:lvl3pPr marL="627063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31731"/>
              </a:buClr>
              <a:buSzPct val="80000"/>
              <a:buFont typeface="Courier New"/>
              <a:buChar char="o"/>
              <a:tabLst/>
              <a:defRPr sz="2000">
                <a:effectLst/>
              </a:defRPr>
            </a:lvl3pPr>
            <a:lvl4pPr marL="914400" marR="0" indent="-2190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EA224"/>
              </a:buClr>
              <a:buSzPct val="85000"/>
              <a:buFont typeface="Lucida Grande"/>
              <a:buChar char="-"/>
              <a:tabLst/>
              <a:defRPr sz="1800">
                <a:effectLst/>
              </a:defRPr>
            </a:lvl4pPr>
            <a:lvl5pPr>
              <a:buClr>
                <a:srgbClr val="498295"/>
              </a:buCl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173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buClr>
                <a:srgbClr val="498295"/>
              </a:buClr>
              <a:buFont typeface="Arial"/>
              <a:buChar char="•"/>
              <a:defRPr sz="2000"/>
            </a:lvl1pPr>
            <a:lvl2pPr marL="347663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98295"/>
              </a:buClr>
              <a:buSzTx/>
              <a:buFont typeface="Arial"/>
              <a:buChar char="•"/>
              <a:tabLst/>
              <a:defRPr sz="2000"/>
            </a:lvl2pPr>
            <a:lvl3pPr marL="627063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31731"/>
              </a:buClr>
              <a:buSzPct val="80000"/>
              <a:buFont typeface="Courier New"/>
              <a:buChar char="o"/>
              <a:tabLst/>
              <a:defRPr sz="1800"/>
            </a:lvl3pPr>
            <a:lvl4pPr marL="914400" marR="0" indent="-2190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EA224"/>
              </a:buClr>
              <a:buSzPct val="85000"/>
              <a:buFont typeface="Lucida Grande"/>
              <a:buChar char="-"/>
              <a:tabLst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7663" marR="0" lvl="1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98295"/>
              </a:buClr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First level</a:t>
            </a:r>
          </a:p>
          <a:p>
            <a:pPr marL="627063" marR="0" lvl="2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31731"/>
              </a:buClr>
              <a:buSzPct val="80000"/>
              <a:buFont typeface="Courier New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Second level</a:t>
            </a:r>
          </a:p>
          <a:p>
            <a:pPr marL="914400" marR="0" lvl="3" indent="-2190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EA224"/>
              </a:buClr>
              <a:buSzPct val="85000"/>
              <a:buFont typeface="Lucida Grande"/>
              <a:buChar char="-"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2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266688" y="1721809"/>
            <a:ext cx="4267200" cy="3108960"/>
          </a:xfrm>
        </p:spPr>
        <p:txBody>
          <a:bodyPr/>
          <a:lstStyle>
            <a:lvl1pPr>
              <a:buClr>
                <a:srgbClr val="498295"/>
              </a:buClr>
              <a:buFont typeface="Arial"/>
              <a:buChar char="•"/>
              <a:defRPr sz="2000"/>
            </a:lvl1pPr>
            <a:lvl2pPr marL="347663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98295"/>
              </a:buClr>
              <a:buSzTx/>
              <a:buFont typeface="Arial"/>
              <a:buChar char="•"/>
              <a:tabLst/>
              <a:defRPr sz="2000"/>
            </a:lvl2pPr>
            <a:lvl3pPr marL="627063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31731"/>
              </a:buClr>
              <a:buSzPct val="80000"/>
              <a:buFont typeface="Courier New"/>
              <a:buChar char="o"/>
              <a:tabLst/>
              <a:defRPr sz="1800"/>
            </a:lvl3pPr>
            <a:lvl4pPr marL="914400" marR="0" indent="-2190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EA224"/>
              </a:buClr>
              <a:buSzPct val="85000"/>
              <a:buFont typeface="Lucida Grande"/>
              <a:buChar char="-"/>
              <a:tabLst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7663" marR="0" lvl="1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98295"/>
              </a:buClr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First level</a:t>
            </a:r>
          </a:p>
          <a:p>
            <a:pPr marL="627063" marR="0" lvl="2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31731"/>
              </a:buClr>
              <a:buSzPct val="80000"/>
              <a:buFont typeface="Courier New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Second level</a:t>
            </a:r>
          </a:p>
          <a:p>
            <a:pPr marL="914400" marR="0" lvl="3" indent="-2190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EA224"/>
              </a:buClr>
              <a:buSzPct val="85000"/>
              <a:buFont typeface="Lucida Grande"/>
              <a:buChar char="-"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92200" y="1097280"/>
            <a:ext cx="4267200" cy="548640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2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173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21829"/>
            <a:ext cx="4765676" cy="93617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49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5921829"/>
            <a:ext cx="12195173" cy="93617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13173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36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36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9242" y="6307667"/>
            <a:ext cx="354454" cy="316484"/>
          </a:xfrm>
          <a:prstGeom prst="ellipse">
            <a:avLst/>
          </a:prstGeom>
          <a:ln w="19050">
            <a:solidFill>
              <a:srgbClr val="EEA224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200">
                <a:solidFill>
                  <a:srgbClr val="EEA224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-3176" y="1"/>
            <a:ext cx="11128376" cy="181429"/>
          </a:xfrm>
          <a:custGeom>
            <a:avLst/>
            <a:gdLst>
              <a:gd name="connsiteX0" fmla="*/ 0 w 8346282"/>
              <a:gd name="connsiteY0" fmla="*/ 0 h 181429"/>
              <a:gd name="connsiteX1" fmla="*/ 8346282 w 8346282"/>
              <a:gd name="connsiteY1" fmla="*/ 0 h 181429"/>
              <a:gd name="connsiteX2" fmla="*/ 8346282 w 8346282"/>
              <a:gd name="connsiteY2" fmla="*/ 181429 h 181429"/>
              <a:gd name="connsiteX3" fmla="*/ 0 w 8346282"/>
              <a:gd name="connsiteY3" fmla="*/ 181429 h 181429"/>
              <a:gd name="connsiteX4" fmla="*/ 0 w 8346282"/>
              <a:gd name="connsiteY4" fmla="*/ 0 h 181429"/>
              <a:gd name="connsiteX0" fmla="*/ 0 w 8346282"/>
              <a:gd name="connsiteY0" fmla="*/ 0 h 181429"/>
              <a:gd name="connsiteX1" fmla="*/ 8099539 w 8346282"/>
              <a:gd name="connsiteY1" fmla="*/ 7257 h 181429"/>
              <a:gd name="connsiteX2" fmla="*/ 8346282 w 8346282"/>
              <a:gd name="connsiteY2" fmla="*/ 181429 h 181429"/>
              <a:gd name="connsiteX3" fmla="*/ 0 w 8346282"/>
              <a:gd name="connsiteY3" fmla="*/ 181429 h 181429"/>
              <a:gd name="connsiteX4" fmla="*/ 0 w 8346282"/>
              <a:gd name="connsiteY4" fmla="*/ 0 h 181429"/>
              <a:gd name="connsiteX0" fmla="*/ 0 w 8346282"/>
              <a:gd name="connsiteY0" fmla="*/ 0 h 181429"/>
              <a:gd name="connsiteX1" fmla="*/ 8093189 w 8346282"/>
              <a:gd name="connsiteY1" fmla="*/ 26307 h 181429"/>
              <a:gd name="connsiteX2" fmla="*/ 8346282 w 8346282"/>
              <a:gd name="connsiteY2" fmla="*/ 181429 h 181429"/>
              <a:gd name="connsiteX3" fmla="*/ 0 w 8346282"/>
              <a:gd name="connsiteY3" fmla="*/ 181429 h 181429"/>
              <a:gd name="connsiteX4" fmla="*/ 0 w 8346282"/>
              <a:gd name="connsiteY4" fmla="*/ 0 h 181429"/>
              <a:gd name="connsiteX0" fmla="*/ 0 w 8346282"/>
              <a:gd name="connsiteY0" fmla="*/ 0 h 181429"/>
              <a:gd name="connsiteX1" fmla="*/ 8080489 w 8346282"/>
              <a:gd name="connsiteY1" fmla="*/ 907 h 181429"/>
              <a:gd name="connsiteX2" fmla="*/ 8346282 w 8346282"/>
              <a:gd name="connsiteY2" fmla="*/ 181429 h 181429"/>
              <a:gd name="connsiteX3" fmla="*/ 0 w 8346282"/>
              <a:gd name="connsiteY3" fmla="*/ 181429 h 181429"/>
              <a:gd name="connsiteX4" fmla="*/ 0 w 8346282"/>
              <a:gd name="connsiteY4" fmla="*/ 0 h 181429"/>
              <a:gd name="connsiteX0" fmla="*/ 0 w 8346282"/>
              <a:gd name="connsiteY0" fmla="*/ 0 h 181429"/>
              <a:gd name="connsiteX1" fmla="*/ 8086839 w 8346282"/>
              <a:gd name="connsiteY1" fmla="*/ 13607 h 181429"/>
              <a:gd name="connsiteX2" fmla="*/ 8346282 w 8346282"/>
              <a:gd name="connsiteY2" fmla="*/ 181429 h 181429"/>
              <a:gd name="connsiteX3" fmla="*/ 0 w 8346282"/>
              <a:gd name="connsiteY3" fmla="*/ 181429 h 181429"/>
              <a:gd name="connsiteX4" fmla="*/ 0 w 8346282"/>
              <a:gd name="connsiteY4" fmla="*/ 0 h 181429"/>
              <a:gd name="connsiteX0" fmla="*/ 0 w 8346282"/>
              <a:gd name="connsiteY0" fmla="*/ 0 h 181429"/>
              <a:gd name="connsiteX1" fmla="*/ 8086839 w 8346282"/>
              <a:gd name="connsiteY1" fmla="*/ 907 h 181429"/>
              <a:gd name="connsiteX2" fmla="*/ 8346282 w 8346282"/>
              <a:gd name="connsiteY2" fmla="*/ 181429 h 181429"/>
              <a:gd name="connsiteX3" fmla="*/ 0 w 8346282"/>
              <a:gd name="connsiteY3" fmla="*/ 181429 h 181429"/>
              <a:gd name="connsiteX4" fmla="*/ 0 w 8346282"/>
              <a:gd name="connsiteY4" fmla="*/ 0 h 18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6282" h="181429">
                <a:moveTo>
                  <a:pt x="0" y="0"/>
                </a:moveTo>
                <a:lnTo>
                  <a:pt x="8086839" y="907"/>
                </a:lnTo>
                <a:lnTo>
                  <a:pt x="8346282" y="181429"/>
                </a:lnTo>
                <a:lnTo>
                  <a:pt x="0" y="181429"/>
                </a:lnTo>
                <a:lnTo>
                  <a:pt x="0" y="0"/>
                </a:lnTo>
                <a:close/>
              </a:path>
            </a:pathLst>
          </a:custGeom>
          <a:solidFill>
            <a:srgbClr val="171D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4"/>
          <p:cNvSpPr/>
          <p:nvPr/>
        </p:nvSpPr>
        <p:spPr>
          <a:xfrm rot="10800000">
            <a:off x="9426216" y="223333"/>
            <a:ext cx="2765781" cy="90718"/>
          </a:xfrm>
          <a:custGeom>
            <a:avLst/>
            <a:gdLst>
              <a:gd name="connsiteX0" fmla="*/ 0 w 8346282"/>
              <a:gd name="connsiteY0" fmla="*/ 0 h 181429"/>
              <a:gd name="connsiteX1" fmla="*/ 8346282 w 8346282"/>
              <a:gd name="connsiteY1" fmla="*/ 0 h 181429"/>
              <a:gd name="connsiteX2" fmla="*/ 8346282 w 8346282"/>
              <a:gd name="connsiteY2" fmla="*/ 181429 h 181429"/>
              <a:gd name="connsiteX3" fmla="*/ 0 w 8346282"/>
              <a:gd name="connsiteY3" fmla="*/ 181429 h 181429"/>
              <a:gd name="connsiteX4" fmla="*/ 0 w 8346282"/>
              <a:gd name="connsiteY4" fmla="*/ 0 h 181429"/>
              <a:gd name="connsiteX0" fmla="*/ 0 w 8346282"/>
              <a:gd name="connsiteY0" fmla="*/ 0 h 181429"/>
              <a:gd name="connsiteX1" fmla="*/ 8099539 w 8346282"/>
              <a:gd name="connsiteY1" fmla="*/ 7257 h 181429"/>
              <a:gd name="connsiteX2" fmla="*/ 8346282 w 8346282"/>
              <a:gd name="connsiteY2" fmla="*/ 181429 h 181429"/>
              <a:gd name="connsiteX3" fmla="*/ 0 w 8346282"/>
              <a:gd name="connsiteY3" fmla="*/ 181429 h 181429"/>
              <a:gd name="connsiteX4" fmla="*/ 0 w 8346282"/>
              <a:gd name="connsiteY4" fmla="*/ 0 h 181429"/>
              <a:gd name="connsiteX0" fmla="*/ 0 w 8770771"/>
              <a:gd name="connsiteY0" fmla="*/ 0 h 181429"/>
              <a:gd name="connsiteX1" fmla="*/ 8770771 w 8770771"/>
              <a:gd name="connsiteY1" fmla="*/ 7258 h 181429"/>
              <a:gd name="connsiteX2" fmla="*/ 8346282 w 8770771"/>
              <a:gd name="connsiteY2" fmla="*/ 181429 h 181429"/>
              <a:gd name="connsiteX3" fmla="*/ 0 w 8770771"/>
              <a:gd name="connsiteY3" fmla="*/ 181429 h 181429"/>
              <a:gd name="connsiteX4" fmla="*/ 0 w 8770771"/>
              <a:gd name="connsiteY4" fmla="*/ 0 h 18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70771" h="181429">
                <a:moveTo>
                  <a:pt x="0" y="0"/>
                </a:moveTo>
                <a:lnTo>
                  <a:pt x="8770771" y="7258"/>
                </a:lnTo>
                <a:lnTo>
                  <a:pt x="8346282" y="181429"/>
                </a:lnTo>
                <a:lnTo>
                  <a:pt x="0" y="181429"/>
                </a:lnTo>
                <a:lnTo>
                  <a:pt x="0" y="0"/>
                </a:lnTo>
                <a:close/>
              </a:path>
            </a:pathLst>
          </a:custGeom>
          <a:solidFill>
            <a:srgbClr val="EEA2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Cabrini-WordMark-white-darkbluebckgrnd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199" y="5812608"/>
            <a:ext cx="2035193" cy="11546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8" r:id="rId3"/>
    <p:sldLayoutId id="2147483650" r:id="rId4"/>
    <p:sldLayoutId id="2147483652" r:id="rId5"/>
    <p:sldLayoutId id="2147483653" r:id="rId6"/>
    <p:sldLayoutId id="2147483654" r:id="rId7"/>
    <p:sldLayoutId id="2147483655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rgbClr val="13173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347663" indent="-228600" algn="l" defTabSz="914400" rtl="0" eaLnBrk="1" latinLnBrk="0" hangingPunct="1">
        <a:spcBef>
          <a:spcPts val="300"/>
        </a:spcBef>
        <a:buClr>
          <a:srgbClr val="498295"/>
        </a:buClr>
        <a:buFont typeface="Arial"/>
        <a:buChar char="•"/>
        <a:tabLst/>
        <a:defRPr sz="16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627063" indent="-211138" algn="l" defTabSz="914400" rtl="0" eaLnBrk="1" latinLnBrk="0" hangingPunct="1">
        <a:spcBef>
          <a:spcPts val="300"/>
        </a:spcBef>
        <a:buClr>
          <a:srgbClr val="131731"/>
        </a:buClr>
        <a:buSzPct val="80000"/>
        <a:buFont typeface="Courier New"/>
        <a:buChar char="o"/>
        <a:defRPr sz="14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914400" indent="-219075" algn="l" defTabSz="914400" rtl="0" eaLnBrk="1" latinLnBrk="0" hangingPunct="1">
        <a:spcBef>
          <a:spcPts val="300"/>
        </a:spcBef>
        <a:buClr>
          <a:srgbClr val="EEA224"/>
        </a:buClr>
        <a:buSzPct val="85000"/>
        <a:buFont typeface="Lucida Grande"/>
        <a:buChar char="-"/>
        <a:tabLst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rgbClr val="498295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briniUniversity.PP.Template2016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202851"/>
      </a:accent1>
      <a:accent2>
        <a:srgbClr val="498295"/>
      </a:accent2>
      <a:accent3>
        <a:srgbClr val="7A7E7B"/>
      </a:accent3>
      <a:accent4>
        <a:srgbClr val="EEA224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PPT-Widescreen" id="{A17F1F4C-5BB9-8545-A5BB-B1FEF230778A}" vid="{FD69E76A-3A2C-C143-97BE-C4C04A8E30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UniversityPPT-Widescreen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Courier New</vt:lpstr>
      <vt:lpstr>Lucida Grande</vt:lpstr>
      <vt:lpstr>Trebuchet MS</vt:lpstr>
      <vt:lpstr>Tunga</vt:lpstr>
      <vt:lpstr>Wingdings</vt:lpstr>
      <vt:lpstr>Arial</vt:lpstr>
      <vt:lpstr>CabriniUniversity.PP.Template2016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Cameron, Celia</dc:creator>
  <cp:lastModifiedBy>Cameron, Celia</cp:lastModifiedBy>
  <cp:revision>1</cp:revision>
  <dcterms:created xsi:type="dcterms:W3CDTF">2018-01-22T21:00:39Z</dcterms:created>
  <dcterms:modified xsi:type="dcterms:W3CDTF">2018-01-22T21:01:00Z</dcterms:modified>
</cp:coreProperties>
</file>